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14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396</Words>
  <Application>Microsoft Macintosh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Take a chance!</vt:lpstr>
      <vt:lpstr>Instructions: Design a game of chance including the following…</vt:lpstr>
      <vt:lpstr>Level of Challenge</vt:lpstr>
      <vt:lpstr>Assessment Rubric</vt:lpstr>
      <vt:lpstr>Quick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a chance!</dc:title>
  <dc:creator>Andrew Kerr</dc:creator>
  <cp:lastModifiedBy>Andrew Kerr</cp:lastModifiedBy>
  <cp:revision>11</cp:revision>
  <dcterms:created xsi:type="dcterms:W3CDTF">2012-10-30T00:52:49Z</dcterms:created>
  <dcterms:modified xsi:type="dcterms:W3CDTF">2015-06-15T01:54:02Z</dcterms:modified>
</cp:coreProperties>
</file>