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76" d="100"/>
          <a:sy n="76" d="100"/>
        </p:scale>
        <p:origin x="-121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</TotalTime>
  <Words>599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PowerPoint Presentation</vt:lpstr>
      <vt:lpstr>Learning Objective:</vt:lpstr>
      <vt:lpstr>Presentation of your work</vt:lpstr>
      <vt:lpstr>Phase 1 - Glossary of Maths Language</vt:lpstr>
      <vt:lpstr>Phase 2 – Using the Data cards (Level G)</vt:lpstr>
      <vt:lpstr>Phase 2 – Using the Data cards (Level H)</vt:lpstr>
      <vt:lpstr>Phase 3 – Graphing the Data</vt:lpstr>
      <vt:lpstr>Phase 4 – Interpreting the Data</vt:lpstr>
      <vt:lpstr>Phase 5 – Completion and Assessment</vt:lpstr>
      <vt:lpstr>By the end of lesson 1</vt:lpstr>
      <vt:lpstr>By the End of Lesson 2</vt:lpstr>
      <vt:lpstr>By the end of lesson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Education</dc:creator>
  <cp:lastModifiedBy>Robert Sbaglia</cp:lastModifiedBy>
  <cp:revision>3</cp:revision>
  <dcterms:created xsi:type="dcterms:W3CDTF">2011-08-31T23:20:57Z</dcterms:created>
  <dcterms:modified xsi:type="dcterms:W3CDTF">2013-10-06T03:28:28Z</dcterms:modified>
</cp:coreProperties>
</file>