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B976D7-627C-4F6F-BFE9-7AC1A48D1114}" type="datetimeFigureOut">
              <a:rPr lang="en-AU" smtClean="0"/>
              <a:t>1/12/2011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E1DBF2-4C00-40A9-828E-C11FAD33F6A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976D7-627C-4F6F-BFE9-7AC1A48D1114}" type="datetimeFigureOut">
              <a:rPr lang="en-AU" smtClean="0"/>
              <a:t>1/12/2011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1DBF2-4C00-40A9-828E-C11FAD33F6A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976D7-627C-4F6F-BFE9-7AC1A48D1114}" type="datetimeFigureOut">
              <a:rPr lang="en-AU" smtClean="0"/>
              <a:t>1/12/2011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1DBF2-4C00-40A9-828E-C11FAD33F6A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976D7-627C-4F6F-BFE9-7AC1A48D1114}" type="datetimeFigureOut">
              <a:rPr lang="en-AU" smtClean="0"/>
              <a:t>1/12/2011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1DBF2-4C00-40A9-828E-C11FAD33F6AA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976D7-627C-4F6F-BFE9-7AC1A48D1114}" type="datetimeFigureOut">
              <a:rPr lang="en-AU" smtClean="0"/>
              <a:t>1/12/2011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1DBF2-4C00-40A9-828E-C11FAD33F6AA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976D7-627C-4F6F-BFE9-7AC1A48D1114}" type="datetimeFigureOut">
              <a:rPr lang="en-AU" smtClean="0"/>
              <a:t>1/12/2011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1DBF2-4C00-40A9-828E-C11FAD33F6A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976D7-627C-4F6F-BFE9-7AC1A48D1114}" type="datetimeFigureOut">
              <a:rPr lang="en-AU" smtClean="0"/>
              <a:t>1/12/2011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1DBF2-4C00-40A9-828E-C11FAD33F6AA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976D7-627C-4F6F-BFE9-7AC1A48D1114}" type="datetimeFigureOut">
              <a:rPr lang="en-AU" smtClean="0"/>
              <a:t>1/12/2011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1DBF2-4C00-40A9-828E-C11FAD33F6AA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976D7-627C-4F6F-BFE9-7AC1A48D1114}" type="datetimeFigureOut">
              <a:rPr lang="en-AU" smtClean="0"/>
              <a:t>1/12/2011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1DBF2-4C00-40A9-828E-C11FAD33F6A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DB976D7-627C-4F6F-BFE9-7AC1A48D1114}" type="datetimeFigureOut">
              <a:rPr lang="en-AU" smtClean="0"/>
              <a:t>1/12/2011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1DBF2-4C00-40A9-828E-C11FAD33F6AA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B976D7-627C-4F6F-BFE9-7AC1A48D1114}" type="datetimeFigureOut">
              <a:rPr lang="en-AU" smtClean="0"/>
              <a:t>1/12/2011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E1DBF2-4C00-40A9-828E-C11FAD33F6AA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DB976D7-627C-4F6F-BFE9-7AC1A48D1114}" type="datetimeFigureOut">
              <a:rPr lang="en-AU" smtClean="0"/>
              <a:t>1/12/2011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E1DBF2-4C00-40A9-828E-C11FAD33F6AA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888431"/>
          </a:xfrm>
        </p:spPr>
        <p:txBody>
          <a:bodyPr>
            <a:normAutofit fontScale="90000"/>
          </a:bodyPr>
          <a:lstStyle/>
          <a:p>
            <a:pPr algn="ctr"/>
            <a:r>
              <a:rPr lang="en-AU" b="1" u="sng" dirty="0" smtClean="0"/>
              <a:t/>
            </a:r>
            <a:br>
              <a:rPr lang="en-AU" b="1" u="sng" dirty="0" smtClean="0"/>
            </a:br>
            <a:r>
              <a:rPr lang="en-AU" u="sng" dirty="0"/>
              <a:t/>
            </a:r>
            <a:br>
              <a:rPr lang="en-AU" u="sng" dirty="0"/>
            </a:br>
            <a:r>
              <a:rPr lang="en-AU" u="sng" dirty="0" smtClean="0"/>
              <a:t/>
            </a:r>
            <a:br>
              <a:rPr lang="en-AU" u="sng" dirty="0" smtClean="0"/>
            </a:br>
            <a:r>
              <a:rPr lang="en-AU" b="1" u="sng" dirty="0" smtClean="0"/>
              <a:t/>
            </a:r>
            <a:br>
              <a:rPr lang="en-AU" b="1" u="sng" dirty="0" smtClean="0"/>
            </a:br>
            <a:r>
              <a:rPr lang="en-AU" b="1" u="sng" dirty="0" smtClean="0"/>
              <a:t> </a:t>
            </a:r>
            <a:br>
              <a:rPr lang="en-AU" b="1" u="sng" dirty="0" smtClean="0"/>
            </a:br>
            <a:r>
              <a:rPr lang="en-AU" u="sng" dirty="0"/>
              <a:t>Great Opportunity! </a:t>
            </a:r>
            <a:r>
              <a:rPr lang="en-AU" u="sng" dirty="0" smtClean="0"/>
              <a:t/>
            </a:r>
            <a:br>
              <a:rPr lang="en-AU" u="sng" dirty="0" smtClean="0"/>
            </a:br>
            <a:r>
              <a:rPr lang="en-AU" u="sng" dirty="0" smtClean="0"/>
              <a:t>House </a:t>
            </a:r>
            <a:r>
              <a:rPr lang="en-AU" b="1" u="sng" dirty="0"/>
              <a:t>and Land Packages Selling NOW!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933056"/>
            <a:ext cx="8064896" cy="2376264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712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What factors might affect the cost of a new cube house?</a:t>
            </a:r>
          </a:p>
          <a:p>
            <a:r>
              <a:rPr lang="en-AU" dirty="0" smtClean="0"/>
              <a:t>?</a:t>
            </a:r>
          </a:p>
          <a:p>
            <a:r>
              <a:rPr lang="en-AU" dirty="0" smtClean="0"/>
              <a:t>?</a:t>
            </a:r>
          </a:p>
          <a:p>
            <a:r>
              <a:rPr lang="en-AU" dirty="0" smtClean="0"/>
              <a:t>?</a:t>
            </a:r>
          </a:p>
          <a:p>
            <a:r>
              <a:rPr lang="en-AU" dirty="0" smtClean="0"/>
              <a:t>?</a:t>
            </a:r>
          </a:p>
          <a:p>
            <a:r>
              <a:rPr lang="en-AU" dirty="0"/>
              <a:t>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Would all of your designs cost the same amount?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00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4679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Today we will be costing our </a:t>
            </a:r>
            <a:r>
              <a:rPr lang="en-AU" dirty="0"/>
              <a:t>designs based on the following information</a:t>
            </a:r>
            <a:r>
              <a:rPr lang="en-AU" dirty="0" smtClean="0"/>
              <a:t>:</a:t>
            </a:r>
            <a:endParaRPr lang="en-AU" dirty="0"/>
          </a:p>
          <a:p>
            <a:r>
              <a:rPr lang="en-AU" dirty="0"/>
              <a:t>Land price:	$12 000 per square unit</a:t>
            </a:r>
          </a:p>
          <a:p>
            <a:r>
              <a:rPr lang="en-AU" dirty="0"/>
              <a:t>Wall price:	$ 5 000 per square unit</a:t>
            </a:r>
          </a:p>
          <a:p>
            <a:r>
              <a:rPr lang="en-AU" dirty="0"/>
              <a:t>Roof </a:t>
            </a:r>
            <a:r>
              <a:rPr lang="en-AU" dirty="0" smtClean="0"/>
              <a:t>price:</a:t>
            </a:r>
            <a:r>
              <a:rPr lang="en-AU" dirty="0"/>
              <a:t>	$ 7 000 per square unit</a:t>
            </a:r>
          </a:p>
          <a:p>
            <a:r>
              <a:rPr lang="en-AU"/>
              <a:t>Stair </a:t>
            </a:r>
            <a:r>
              <a:rPr lang="en-AU" smtClean="0"/>
              <a:t>price:</a:t>
            </a:r>
            <a:r>
              <a:rPr lang="en-AU" dirty="0"/>
              <a:t>	$ 4 000 per </a:t>
            </a:r>
            <a:r>
              <a:rPr lang="en-AU" dirty="0" smtClean="0"/>
              <a:t>level</a:t>
            </a:r>
          </a:p>
          <a:p>
            <a:endParaRPr lang="en-AU" dirty="0"/>
          </a:p>
          <a:p>
            <a:r>
              <a:rPr lang="en-AU" dirty="0" smtClean="0"/>
              <a:t>Do all of your designs take up the same amount of land?</a:t>
            </a:r>
          </a:p>
          <a:p>
            <a:r>
              <a:rPr lang="en-AU" dirty="0" smtClean="0"/>
              <a:t>Do they all require stairs? Have the same roof area?</a:t>
            </a:r>
            <a:endParaRPr lang="en-AU" dirty="0"/>
          </a:p>
          <a:p>
            <a:pPr marL="109728" indent="0">
              <a:buNone/>
            </a:pPr>
            <a:r>
              <a:rPr lang="en-AU" dirty="0"/>
              <a:t>						 </a:t>
            </a:r>
          </a:p>
          <a:p>
            <a:pPr marL="0" indent="0">
              <a:buNone/>
            </a:pP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Design Brief-</a:t>
            </a:r>
            <a:r>
              <a:rPr lang="en-AU" dirty="0"/>
              <a:t> Phase </a:t>
            </a:r>
            <a:r>
              <a:rPr lang="en-AU" dirty="0" smtClean="0"/>
              <a:t>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451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</TotalTime>
  <Words>47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      Great Opportunity!  House and Land Packages Selling NOW! </vt:lpstr>
      <vt:lpstr>Would all of your designs cost the same amount?</vt:lpstr>
      <vt:lpstr>Design Brief- Phase 2</vt:lpstr>
    </vt:vector>
  </TitlesOfParts>
  <Company>DEECD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Opportunity!  House and Land Packages Selling NOW!</dc:title>
  <dc:creator>CLAPHAM, Jill J</dc:creator>
  <cp:lastModifiedBy>CLAPHAM, Jill J</cp:lastModifiedBy>
  <cp:revision>9</cp:revision>
  <dcterms:created xsi:type="dcterms:W3CDTF">2011-11-29T04:37:10Z</dcterms:created>
  <dcterms:modified xsi:type="dcterms:W3CDTF">2011-12-01T03:45:55Z</dcterms:modified>
</cp:coreProperties>
</file>