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1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4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8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0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6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2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8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07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5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B627C-F62C-BB49-A0D2-E7696D4C2CE2}" type="datetimeFigureOut">
              <a:rPr lang="en-US" smtClean="0"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D1C61-0979-A14E-9B74-463E90EC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6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eg"/><Relationship Id="rId12" Type="http://schemas.openxmlformats.org/officeDocument/2006/relationships/image" Target="../media/image11.jpeg"/><Relationship Id="rId13" Type="http://schemas.openxmlformats.org/officeDocument/2006/relationships/image" Target="../media/image12.jpeg"/><Relationship Id="rId14" Type="http://schemas.openxmlformats.org/officeDocument/2006/relationships/image" Target="../media/image13.jpeg"/><Relationship Id="rId15" Type="http://schemas.openxmlformats.org/officeDocument/2006/relationships/image" Target="../media/image14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Relationship Id="rId10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G_016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060" y="40071"/>
            <a:ext cx="1701000" cy="2268000"/>
          </a:xfrm>
          <a:prstGeom prst="rect">
            <a:avLst/>
          </a:prstGeom>
        </p:spPr>
      </p:pic>
      <p:pic>
        <p:nvPicPr>
          <p:cNvPr id="7" name="Picture 6" descr="IMG_016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0294" y="31332"/>
            <a:ext cx="1701000" cy="2268000"/>
          </a:xfrm>
          <a:prstGeom prst="rect">
            <a:avLst/>
          </a:prstGeom>
        </p:spPr>
      </p:pic>
      <p:pic>
        <p:nvPicPr>
          <p:cNvPr id="8" name="Picture 7" descr="IMG_016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433028" y="314832"/>
            <a:ext cx="2268000" cy="1701000"/>
          </a:xfrm>
          <a:prstGeom prst="rect">
            <a:avLst/>
          </a:prstGeom>
        </p:spPr>
      </p:pic>
      <p:pic>
        <p:nvPicPr>
          <p:cNvPr id="10" name="Picture 9" descr="IMG_0165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119262" y="314832"/>
            <a:ext cx="2268000" cy="1701000"/>
          </a:xfrm>
          <a:prstGeom prst="rect">
            <a:avLst/>
          </a:prstGeom>
        </p:spPr>
      </p:pic>
      <p:pic>
        <p:nvPicPr>
          <p:cNvPr id="11" name="Picture 10" descr="IMG_0166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0560" y="2576803"/>
            <a:ext cx="2268000" cy="1701000"/>
          </a:xfrm>
          <a:prstGeom prst="rect">
            <a:avLst/>
          </a:prstGeom>
        </p:spPr>
      </p:pic>
      <p:pic>
        <p:nvPicPr>
          <p:cNvPr id="12" name="Picture 11" descr="IMG_0167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808011" y="320936"/>
            <a:ext cx="2268000" cy="1701000"/>
          </a:xfrm>
          <a:prstGeom prst="rect">
            <a:avLst/>
          </a:prstGeom>
        </p:spPr>
      </p:pic>
      <p:pic>
        <p:nvPicPr>
          <p:cNvPr id="13" name="Picture 12" descr="IMG_0168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815440" y="2575748"/>
            <a:ext cx="2268000" cy="1701000"/>
          </a:xfrm>
          <a:prstGeom prst="rect">
            <a:avLst/>
          </a:prstGeom>
        </p:spPr>
      </p:pic>
      <p:pic>
        <p:nvPicPr>
          <p:cNvPr id="14" name="Picture 13" descr="IMG_0169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141457" y="2575748"/>
            <a:ext cx="2268000" cy="1701000"/>
          </a:xfrm>
          <a:prstGeom prst="rect">
            <a:avLst/>
          </a:prstGeom>
        </p:spPr>
      </p:pic>
      <p:pic>
        <p:nvPicPr>
          <p:cNvPr id="15" name="Picture 14" descr="IMG_0170.JP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440457" y="2574168"/>
            <a:ext cx="2268000" cy="1701000"/>
          </a:xfrm>
          <a:prstGeom prst="rect">
            <a:avLst/>
          </a:prstGeom>
        </p:spPr>
      </p:pic>
      <p:pic>
        <p:nvPicPr>
          <p:cNvPr id="16" name="Picture 15" descr="IMG_0171.JP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754222" y="2576803"/>
            <a:ext cx="2268000" cy="1701000"/>
          </a:xfrm>
          <a:prstGeom prst="rect">
            <a:avLst/>
          </a:prstGeom>
        </p:spPr>
      </p:pic>
      <p:pic>
        <p:nvPicPr>
          <p:cNvPr id="17" name="Picture 16" descr="IMG_0172.JPG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141457" y="4829836"/>
            <a:ext cx="2268000" cy="1701000"/>
          </a:xfrm>
          <a:prstGeom prst="rect">
            <a:avLst/>
          </a:prstGeom>
        </p:spPr>
      </p:pic>
      <p:pic>
        <p:nvPicPr>
          <p:cNvPr id="18" name="Picture 17" descr="IMG_0173.JP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440456" y="4829836"/>
            <a:ext cx="2268000" cy="1701000"/>
          </a:xfrm>
          <a:prstGeom prst="rect">
            <a:avLst/>
          </a:prstGeom>
        </p:spPr>
      </p:pic>
      <p:pic>
        <p:nvPicPr>
          <p:cNvPr id="19" name="Picture 18" descr="IMG_0174.JP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808011" y="4829836"/>
            <a:ext cx="2268000" cy="1701000"/>
          </a:xfrm>
          <a:prstGeom prst="rect">
            <a:avLst/>
          </a:prstGeom>
        </p:spPr>
      </p:pic>
      <p:pic>
        <p:nvPicPr>
          <p:cNvPr id="20" name="Picture 19" descr="IMG_0175.JP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0560" y="4829836"/>
            <a:ext cx="2268000" cy="1701000"/>
          </a:xfrm>
          <a:prstGeom prst="rect">
            <a:avLst/>
          </a:prstGeom>
        </p:spPr>
      </p:pic>
      <p:pic>
        <p:nvPicPr>
          <p:cNvPr id="21" name="Picture 20" descr="IMG_0177.JPG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746794" y="4842168"/>
            <a:ext cx="2268000" cy="170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64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Kerr</dc:creator>
  <cp:lastModifiedBy>Andrew Kerr</cp:lastModifiedBy>
  <cp:revision>4</cp:revision>
  <dcterms:created xsi:type="dcterms:W3CDTF">2012-11-06T11:12:27Z</dcterms:created>
  <dcterms:modified xsi:type="dcterms:W3CDTF">2012-11-06T11:34:42Z</dcterms:modified>
</cp:coreProperties>
</file>