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88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interSettings" Target="printerSettings/printerSettings1.bin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144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990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359467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83872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6096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727653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50237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76812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2076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0467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A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955563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A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AU" smtClean="0"/>
              <a:t>Click to edit Master text styles</a:t>
            </a:r>
          </a:p>
          <a:p>
            <a:pPr lvl="1"/>
            <a:r>
              <a:rPr lang="en-AU" smtClean="0"/>
              <a:t>Second level</a:t>
            </a:r>
          </a:p>
          <a:p>
            <a:pPr lvl="2"/>
            <a:r>
              <a:rPr lang="en-AU" smtClean="0"/>
              <a:t>Third level</a:t>
            </a:r>
          </a:p>
          <a:p>
            <a:pPr lvl="3"/>
            <a:r>
              <a:rPr lang="en-AU" smtClean="0"/>
              <a:t>Fourth level</a:t>
            </a:r>
          </a:p>
          <a:p>
            <a:pPr lvl="4"/>
            <a:r>
              <a:rPr lang="en-A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CB627C-F62C-BB49-A0D2-E7696D4C2CE2}" type="datetimeFigureOut">
              <a:rPr lang="en-US" smtClean="0"/>
              <a:t>6/11/12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2D1C61-0979-A14E-9B74-463E90EC656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20668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1" Type="http://schemas.openxmlformats.org/officeDocument/2006/relationships/image" Target="../media/image10.jpeg"/><Relationship Id="rId12" Type="http://schemas.openxmlformats.org/officeDocument/2006/relationships/image" Target="../media/image11.jpeg"/><Relationship Id="rId13" Type="http://schemas.openxmlformats.org/officeDocument/2006/relationships/image" Target="../media/image12.jpeg"/><Relationship Id="rId14" Type="http://schemas.openxmlformats.org/officeDocument/2006/relationships/image" Target="../media/image13.jpeg"/><Relationship Id="rId15" Type="http://schemas.openxmlformats.org/officeDocument/2006/relationships/image" Target="../media/image14.jpeg"/><Relationship Id="rId16" Type="http://schemas.openxmlformats.org/officeDocument/2006/relationships/image" Target="../media/image15.jpeg"/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Relationship Id="rId4" Type="http://schemas.openxmlformats.org/officeDocument/2006/relationships/image" Target="../media/image3.jpeg"/><Relationship Id="rId5" Type="http://schemas.openxmlformats.org/officeDocument/2006/relationships/image" Target="../media/image4.jpeg"/><Relationship Id="rId6" Type="http://schemas.openxmlformats.org/officeDocument/2006/relationships/image" Target="../media/image5.jpeg"/><Relationship Id="rId7" Type="http://schemas.openxmlformats.org/officeDocument/2006/relationships/image" Target="../media/image6.jpeg"/><Relationship Id="rId8" Type="http://schemas.openxmlformats.org/officeDocument/2006/relationships/image" Target="../media/image7.jpeg"/><Relationship Id="rId9" Type="http://schemas.openxmlformats.org/officeDocument/2006/relationships/image" Target="../media/image8.jpeg"/><Relationship Id="rId10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IMG_016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344060" y="40071"/>
            <a:ext cx="1701000" cy="2268000"/>
          </a:xfrm>
          <a:prstGeom prst="rect">
            <a:avLst/>
          </a:prstGeom>
        </p:spPr>
      </p:pic>
      <p:pic>
        <p:nvPicPr>
          <p:cNvPr id="7" name="Picture 6" descr="IMG_0163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30294" y="31332"/>
            <a:ext cx="1701000" cy="2268000"/>
          </a:xfrm>
          <a:prstGeom prst="rect">
            <a:avLst/>
          </a:prstGeom>
        </p:spPr>
      </p:pic>
      <p:pic>
        <p:nvPicPr>
          <p:cNvPr id="8" name="Picture 7" descr="IMG_0164.JPG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433028" y="314832"/>
            <a:ext cx="2268000" cy="1701000"/>
          </a:xfrm>
          <a:prstGeom prst="rect">
            <a:avLst/>
          </a:prstGeom>
        </p:spPr>
      </p:pic>
      <p:pic>
        <p:nvPicPr>
          <p:cNvPr id="10" name="Picture 9" descr="IMG_0165.JPG"/>
          <p:cNvPicPr>
            <a:picLocks noChangeAspect="1"/>
          </p:cNvPicPr>
          <p:nvPr/>
        </p:nvPicPr>
        <p:blipFill>
          <a:blip r:embed="rId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119262" y="314832"/>
            <a:ext cx="2268000" cy="1701000"/>
          </a:xfrm>
          <a:prstGeom prst="rect">
            <a:avLst/>
          </a:prstGeom>
        </p:spPr>
      </p:pic>
      <p:pic>
        <p:nvPicPr>
          <p:cNvPr id="11" name="Picture 10" descr="IMG_0166.JPG"/>
          <p:cNvPicPr>
            <a:picLocks noChangeAspect="1"/>
          </p:cNvPicPr>
          <p:nvPr/>
        </p:nvPicPr>
        <p:blipFill>
          <a:blip r:embed="rId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0560" y="2576803"/>
            <a:ext cx="2268000" cy="1701000"/>
          </a:xfrm>
          <a:prstGeom prst="rect">
            <a:avLst/>
          </a:prstGeom>
        </p:spPr>
      </p:pic>
      <p:pic>
        <p:nvPicPr>
          <p:cNvPr id="12" name="Picture 11" descr="IMG_0167.JPG"/>
          <p:cNvPicPr>
            <a:picLocks noChangeAspect="1"/>
          </p:cNvPicPr>
          <p:nvPr/>
        </p:nvPicPr>
        <p:blipFill>
          <a:blip r:embed="rId7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808011" y="320936"/>
            <a:ext cx="2268000" cy="1701000"/>
          </a:xfrm>
          <a:prstGeom prst="rect">
            <a:avLst/>
          </a:prstGeom>
        </p:spPr>
      </p:pic>
      <p:pic>
        <p:nvPicPr>
          <p:cNvPr id="13" name="Picture 12" descr="IMG_0168.JPG"/>
          <p:cNvPicPr>
            <a:picLocks noChangeAspect="1"/>
          </p:cNvPicPr>
          <p:nvPr/>
        </p:nvPicPr>
        <p:blipFill>
          <a:blip r:embed="rId8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815440" y="2575748"/>
            <a:ext cx="2268000" cy="1701000"/>
          </a:xfrm>
          <a:prstGeom prst="rect">
            <a:avLst/>
          </a:prstGeom>
        </p:spPr>
      </p:pic>
      <p:pic>
        <p:nvPicPr>
          <p:cNvPr id="14" name="Picture 13" descr="IMG_0169.JPG"/>
          <p:cNvPicPr>
            <a:picLocks noChangeAspect="1"/>
          </p:cNvPicPr>
          <p:nvPr/>
        </p:nvPicPr>
        <p:blipFill>
          <a:blip r:embed="rId9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141457" y="2575748"/>
            <a:ext cx="2268000" cy="1701000"/>
          </a:xfrm>
          <a:prstGeom prst="rect">
            <a:avLst/>
          </a:prstGeom>
        </p:spPr>
      </p:pic>
      <p:pic>
        <p:nvPicPr>
          <p:cNvPr id="15" name="Picture 14" descr="IMG_0170.JPG"/>
          <p:cNvPicPr>
            <a:picLocks noChangeAspect="1"/>
          </p:cNvPicPr>
          <p:nvPr/>
        </p:nvPicPr>
        <p:blipFill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440457" y="2574168"/>
            <a:ext cx="2268000" cy="1701000"/>
          </a:xfrm>
          <a:prstGeom prst="rect">
            <a:avLst/>
          </a:prstGeom>
        </p:spPr>
      </p:pic>
      <p:pic>
        <p:nvPicPr>
          <p:cNvPr id="16" name="Picture 15" descr="IMG_0171.JPG"/>
          <p:cNvPicPr>
            <a:picLocks noChangeAspect="1"/>
          </p:cNvPicPr>
          <p:nvPr/>
        </p:nvPicPr>
        <p:blipFill>
          <a:blip r:embed="rId11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754222" y="2576803"/>
            <a:ext cx="2268000" cy="1701000"/>
          </a:xfrm>
          <a:prstGeom prst="rect">
            <a:avLst/>
          </a:prstGeom>
        </p:spPr>
      </p:pic>
      <p:pic>
        <p:nvPicPr>
          <p:cNvPr id="17" name="Picture 16" descr="IMG_0172.JPG"/>
          <p:cNvPicPr>
            <a:picLocks noChangeAspect="1"/>
          </p:cNvPicPr>
          <p:nvPr/>
        </p:nvPicPr>
        <p:blipFill>
          <a:blip r:embed="rId1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5141457" y="4829836"/>
            <a:ext cx="2268000" cy="1701000"/>
          </a:xfrm>
          <a:prstGeom prst="rect">
            <a:avLst/>
          </a:prstGeom>
        </p:spPr>
      </p:pic>
      <p:pic>
        <p:nvPicPr>
          <p:cNvPr id="18" name="Picture 17" descr="IMG_0173.JPG"/>
          <p:cNvPicPr>
            <a:picLocks noChangeAspect="1"/>
          </p:cNvPicPr>
          <p:nvPr/>
        </p:nvPicPr>
        <p:blipFill>
          <a:blip r:embed="rId1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3440456" y="4829836"/>
            <a:ext cx="2268000" cy="1701000"/>
          </a:xfrm>
          <a:prstGeom prst="rect">
            <a:avLst/>
          </a:prstGeom>
        </p:spPr>
      </p:pic>
      <p:pic>
        <p:nvPicPr>
          <p:cNvPr id="19" name="Picture 18" descr="IMG_0174.JPG"/>
          <p:cNvPicPr>
            <a:picLocks noChangeAspect="1"/>
          </p:cNvPicPr>
          <p:nvPr/>
        </p:nvPicPr>
        <p:blipFill>
          <a:blip r:embed="rId1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808011" y="4829836"/>
            <a:ext cx="2268000" cy="1701000"/>
          </a:xfrm>
          <a:prstGeom prst="rect">
            <a:avLst/>
          </a:prstGeom>
        </p:spPr>
      </p:pic>
      <p:pic>
        <p:nvPicPr>
          <p:cNvPr id="20" name="Picture 19" descr="IMG_0175.JPG"/>
          <p:cNvPicPr>
            <a:picLocks noChangeAspect="1"/>
          </p:cNvPicPr>
          <p:nvPr/>
        </p:nvPicPr>
        <p:blipFill>
          <a:blip r:embed="rId15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60560" y="4829836"/>
            <a:ext cx="2268000" cy="1701000"/>
          </a:xfrm>
          <a:prstGeom prst="rect">
            <a:avLst/>
          </a:prstGeom>
        </p:spPr>
      </p:pic>
      <p:pic>
        <p:nvPicPr>
          <p:cNvPr id="21" name="Picture 20" descr="IMG_0177.JPG"/>
          <p:cNvPicPr>
            <a:picLocks noChangeAspect="1"/>
          </p:cNvPicPr>
          <p:nvPr/>
        </p:nvPicPr>
        <p:blipFill>
          <a:blip r:embed="rId16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5400000">
            <a:off x="1746794" y="4842168"/>
            <a:ext cx="2268000" cy="1701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8649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1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1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7" dur="1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1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1" dur="1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2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8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9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>
                      <p:stCondLst>
                        <p:cond delay="indefinite"/>
                      </p:stCondLst>
                      <p:childTnLst>
                        <p:par>
                          <p:cTn id="102" fill="hold">
                            <p:stCondLst>
                              <p:cond delay="0"/>
                            </p:stCondLst>
                            <p:childTnLst>
                              <p:par>
                                <p:cTn id="103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1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22</TotalTime>
  <Words>0</Words>
  <Application>Microsoft Macintosh PowerPoint</Application>
  <PresentationFormat>On-screen Show (4:3)</PresentationFormat>
  <Paragraphs>0</Paragraphs>
  <Slides>1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PowerPoint Presentation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Andrew Kerr</dc:creator>
  <cp:lastModifiedBy>Andrew Kerr</cp:lastModifiedBy>
  <cp:revision>4</cp:revision>
  <dcterms:created xsi:type="dcterms:W3CDTF">2012-11-06T11:12:27Z</dcterms:created>
  <dcterms:modified xsi:type="dcterms:W3CDTF">2012-11-06T11:34:42Z</dcterms:modified>
</cp:coreProperties>
</file>